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8" r:id="rId2"/>
    <p:sldId id="261" r:id="rId3"/>
    <p:sldId id="267" r:id="rId4"/>
    <p:sldId id="259" r:id="rId5"/>
    <p:sldId id="258" r:id="rId6"/>
    <p:sldId id="262" r:id="rId7"/>
    <p:sldId id="266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8"/>
            <p14:sldId id="261"/>
            <p14:sldId id="267"/>
            <p14:sldId id="259"/>
            <p14:sldId id="258"/>
            <p14:sldId id="26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96"/>
    <p:restoredTop sz="94784"/>
  </p:normalViewPr>
  <p:slideViewPr>
    <p:cSldViewPr snapToGrid="0" snapToObjects="1">
      <p:cViewPr varScale="1">
        <p:scale>
          <a:sx n="159" d="100"/>
          <a:sy n="15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2892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29/03/2021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4F9D63-A6E1-1144-92CB-3D765F06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7" y="4152823"/>
            <a:ext cx="3078083" cy="20146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9414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703657" y="1238897"/>
              <a:ext cx="42322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#12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 dirty="0">
                  <a:latin typeface="Work Sans" pitchFamily="2" charset="77"/>
                </a:rPr>
                <a:t>29 March 2021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754" y="813020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185" y="3287589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6185" y="4440907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8681394" y="5680206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95B8-D380-8149-859B-927DBF3C0DCF}"/>
              </a:ext>
            </a:extLst>
          </p:cNvPr>
          <p:cNvSpPr txBox="1"/>
          <p:nvPr/>
        </p:nvSpPr>
        <p:spPr>
          <a:xfrm>
            <a:off x="8412585" y="1489920"/>
            <a:ext cx="2987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000" b="1" dirty="0">
                <a:latin typeface="Work Sans" pitchFamily="2" charset="77"/>
              </a:rPr>
              <a:t>Golang</a:t>
            </a:r>
            <a:br>
              <a:rPr lang="en-PL" sz="2000" b="1" dirty="0">
                <a:latin typeface="Work Sans" pitchFamily="2" charset="77"/>
              </a:rPr>
            </a:br>
            <a:r>
              <a:rPr lang="en-PL" sz="2000" b="1" dirty="0">
                <a:latin typeface="Work Sans" pitchFamily="2" charset="77"/>
              </a:rPr>
              <a:t>Warsaw</a:t>
            </a:r>
            <a:br>
              <a:rPr lang="en-PL" sz="2000" b="1" dirty="0">
                <a:latin typeface="Work Sans" pitchFamily="2" charset="77"/>
              </a:rPr>
            </a:br>
            <a:r>
              <a:rPr lang="en-PL" sz="2000" b="1" dirty="0">
                <a:latin typeface="Work Sans" pitchFamily="2" charset="77"/>
              </a:rPr>
              <a:t>#46</a:t>
            </a:r>
          </a:p>
        </p:txBody>
      </p:sp>
    </p:spTree>
    <p:extLst>
      <p:ext uri="{BB962C8B-B14F-4D97-AF65-F5344CB8AC3E}">
        <p14:creationId xmlns:p14="http://schemas.microsoft.com/office/powerpoint/2010/main" val="400667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Speakers wanted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601452" y="516129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</p:spTree>
    <p:extLst>
      <p:ext uri="{BB962C8B-B14F-4D97-AF65-F5344CB8AC3E}">
        <p14:creationId xmlns:p14="http://schemas.microsoft.com/office/powerpoint/2010/main" val="355776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How to submit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601452" y="516129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4C9C4-79B6-3D4F-9AF1-117E69AA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032000"/>
            <a:ext cx="9639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977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1. Into to Virtual </a:t>
            </a:r>
            <a:r>
              <a:rPr lang="en-GB" sz="2200" dirty="0" err="1">
                <a:latin typeface="Work Sans" pitchFamily="2" charset="77"/>
              </a:rPr>
              <a:t>Kubelet</a:t>
            </a:r>
            <a:r>
              <a:rPr lang="en-GB" sz="2200" dirty="0">
                <a:latin typeface="Work Sans" pitchFamily="2" charset="77"/>
              </a:rPr>
              <a:t> - featuring KIP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- </a:t>
            </a:r>
            <a:r>
              <a:rPr lang="en-GB" sz="2200" dirty="0" err="1">
                <a:latin typeface="Work Sans" pitchFamily="2" charset="77"/>
              </a:rPr>
              <a:t>Paweł</a:t>
            </a:r>
            <a:r>
              <a:rPr lang="en-GB" sz="2200" dirty="0">
                <a:latin typeface="Work Sans" pitchFamily="2" charset="77"/>
              </a:rPr>
              <a:t> Bojanowski [</a:t>
            </a:r>
            <a:r>
              <a:rPr lang="en-GB" sz="2200" dirty="0" err="1">
                <a:latin typeface="Work Sans" pitchFamily="2" charset="77"/>
              </a:rPr>
              <a:t>Elotl</a:t>
            </a:r>
            <a:r>
              <a:rPr lang="en-GB" sz="2200" dirty="0">
                <a:latin typeface="Work Sans" pitchFamily="2" charset="77"/>
              </a:rPr>
              <a:t>]</a:t>
            </a:r>
          </a:p>
          <a:p>
            <a:pPr marL="0" indent="0">
              <a:buNone/>
            </a:pPr>
            <a:endParaRPr lang="en-GB" sz="22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200" dirty="0">
                <a:latin typeface="Work Sans" pitchFamily="2" charset="77"/>
              </a:rPr>
              <a:t>2. Your announcements || Engineer lost &amp; found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    Grab coffee/beer break [5 min]</a:t>
            </a: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>
                <a:latin typeface="Work Sans" pitchFamily="2" charset="77"/>
              </a:rPr>
              <a:t>3. Don’t wait to communicate! A case for early abstraction 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   - Ronna Steinberg</a:t>
            </a:r>
          </a:p>
        </p:txBody>
      </p:sp>
    </p:spTree>
    <p:extLst>
      <p:ext uri="{BB962C8B-B14F-4D97-AF65-F5344CB8AC3E}">
        <p14:creationId xmlns:p14="http://schemas.microsoft.com/office/powerpoint/2010/main" val="23167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L" dirty="0">
                <a:latin typeface="Work Sans" pitchFamily="2" charset="77"/>
              </a:rPr>
              <a:t>Ideas? Shall we do sth different/new?</a:t>
            </a:r>
            <a:br>
              <a:rPr lang="en-PL" dirty="0">
                <a:latin typeface="Work Sans" pitchFamily="2" charset="77"/>
              </a:rPr>
            </a:br>
            <a:endParaRPr lang="en-PL" dirty="0">
              <a:latin typeface="Work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C0F3A-62FC-9E4C-826F-6D9A5D738CEE}"/>
              </a:ext>
            </a:extLst>
          </p:cNvPr>
          <p:cNvSpPr/>
          <p:nvPr/>
        </p:nvSpPr>
        <p:spPr>
          <a:xfrm>
            <a:off x="4217119" y="5504059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3200" dirty="0">
                <a:latin typeface="Work Sans" pitchFamily="2" charset="77"/>
              </a:rPr>
              <a:t>It is your meetup.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220314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200" dirty="0">
                <a:latin typeface="Work Sans" pitchFamily="2" charset="77"/>
              </a:rPr>
              <a:t>Slides: </a:t>
            </a:r>
            <a:r>
              <a:rPr lang="en-GB" sz="3200" dirty="0">
                <a:latin typeface="Work Sans" pitchFamily="2" charset="77"/>
                <a:hlinkClick r:id="rId2"/>
              </a:rPr>
              <a:t>https://github.com/golangpoland/meetup_golang_warsaw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0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149</Words>
  <Application>Microsoft Macintosh PowerPoint</Application>
  <PresentationFormat>Widescreen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Speakers wanted</vt:lpstr>
      <vt:lpstr>How to submit</vt:lpstr>
      <vt:lpstr>Questions?</vt:lpstr>
      <vt:lpstr>Agenda</vt:lpstr>
      <vt:lpstr>Ideas? Shall we do sth different/new? 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169</cp:revision>
  <dcterms:created xsi:type="dcterms:W3CDTF">2020-03-29T14:33:04Z</dcterms:created>
  <dcterms:modified xsi:type="dcterms:W3CDTF">2021-03-29T15:55:04Z</dcterms:modified>
</cp:coreProperties>
</file>